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72F70-F0D1-49C7-8FC0-EF48F6038F30}" type="datetimeFigureOut">
              <a:rPr lang="ru-RU" smtClean="0"/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FE6F5-EDF7-4019-9589-4B5E1F878F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FE6F5-EDF7-4019-9589-4B5E1F878F6B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268760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ФГОС</a:t>
            </a:r>
          </a:p>
          <a:p>
            <a:pPr algn="ctr"/>
            <a:r>
              <a:rPr lang="ru-RU" sz="48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дошкольного</a:t>
            </a:r>
          </a:p>
          <a:p>
            <a:pPr algn="ctr"/>
            <a:r>
              <a:rPr lang="ru-RU" sz="4800" b="1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ознакомительный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 для родителей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(законных представителей)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разрабатывается и утверждается Организацией самостоятельно в соответствии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настоящим Стандартом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с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учетом   Примерных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280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должно обеспечивать 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личности, мотивации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способностей детей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различных видах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 и охватывать следующие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структурные единицы,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представляющие определенные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направления развития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 (далее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образовательные области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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 познавательное развитие;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 речевое развитие;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 художественно-эстетическое развитие;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 физическое развитие.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13690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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принятых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обществе, включая моральные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нравственные ценности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 развитие  общения  и  взаимодействия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ребенка со взрослыми и сверстниками;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становление самостоятельности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целенаправленности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собственных  действий;  развитие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социального  и  эмоционального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интеллекта, эмоциональной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отзывчивости,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сопереживания, формирование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готовности  к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совместной деятельности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  сверстниками,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уважительного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 и чувства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принадлежности 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своей семье и к сообществу детей и взрослых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Организации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формирование позитивных установок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различным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видам труда и творчества;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основ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безопасного поведения в быту, социуме,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природе.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92695"/>
            <a:ext cx="712879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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предполагает  развитие  интересов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детей, любознательности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познавательной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мотивации; формирование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познавательных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действий, становление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сознания; развитие воображения и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творческой активности; формирование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первичных представлений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себе, других людях,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объектах окружающего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мира, о свойствах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отношениях объектов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окружающего мира (форме, цвете,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размере, материале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звучании,  ритме,  темпе,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количестве, числе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части и целом, пространстве и времени,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движении и покое, причинах и следствиях и др.),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малой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родине  и  Отечестве,  представлений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ценностях  нашего  народа,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отечественных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традициях и праздниках, 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планете Земля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общем доме людей, об особенностях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ее природы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многообразии стран и народов мира.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12845"/>
            <a:ext cx="8280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 включает  владение  речью  как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средством общения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культуры; обогащение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активного словаря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развитие  связной,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грамматически правильной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диалогической и монологической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речи; развитие речевого творчества;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звуковой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 интонационной  культуры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речи, фонематического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слуха; знакомство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книжной культурой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детской литературой, понимание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слух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текстов  различных  жанров  детской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литературы; формирование звуковой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аналитико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синтетической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активности  как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предпосылки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грамоте.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Художественно-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эстетическое развитие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 предполагает развитие предпосылок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ценностно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смыслового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восприятия  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понимания  произведений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искусства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словесного, музыкального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изобразительного),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мира природы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становление эстетического отношения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  окружающему  миру;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видах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искусства; восприятие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музыки, художественной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литературы, фольклора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стимулирование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сопереживания персонажам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художественных  произведений;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реализацию  самостоятельной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творческой деятельности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изобразительной, конструктивно-модельной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музыкальной и др.).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 включает  приобретение  опыта  в  следующих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видах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детей: двигательной, в том числе связанной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выполнением упражнений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направленных на 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таких физических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качеств,  как  координация  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гибкость; способствующих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формированию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опорно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двигательной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системы  организма,  развитию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равновесия, координации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движения, крупной и мелкой моторики обеих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рук, 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 с правильным, не наносящем ущерба организму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выполнением  основных  движений  (ходьба,  бег,  мягкие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прыжки, повороты в обе стороны), формирование начальных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представлений  о  некоторых  видах  спорта,  овладение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подвижными  играми  с  правилами;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становление целенаправленности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двигательной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сфере; становление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ценностей здорового образа жизни,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его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элементарными  нормами  и  правилами  (в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питании, двигательном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режиме,  закаливании,  при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формировании  полезных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привычек и др.).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-472095"/>
            <a:ext cx="835292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3.2.1. Для успешной реализации Программы должны быть обеспечены следующие психолого-педагогические условия: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(недопустимость как искусственного ускорения, так и искусственного замедления развития детей);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поддержка инициативы и самостоятельности детей в специфических для них видах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возможность выбора детьми материалов, видов активности, участников совместной деятельности и общения;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защита детей от всех форм физического и психического насилия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1560" y="732508"/>
            <a:ext cx="799288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3.2.3. При реализации Программы может проводиться оценка индивидуального развития детей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373737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73737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1166555"/>
            <a:ext cx="842493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2.7.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деятельности):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796067"/>
            <a:ext cx="43941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20688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образовательный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стандарт-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/>
            <a:r>
              <a:rPr lang="ru-RU" sz="4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совокупность </a:t>
            </a:r>
            <a:r>
              <a:rPr lang="ru-RU" sz="4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обязательных требований к дошкольному образованию</a:t>
            </a:r>
            <a:endParaRPr lang="ru-RU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99592" y="1011624"/>
            <a:ext cx="67687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к результатам освоения основной образовательной программы дошкольного образования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23528" y="166328"/>
            <a:ext cx="849694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 flipH="1">
            <a:off x="467544" y="607373"/>
            <a:ext cx="81369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4.7. Целевые ориентиры Программы выступают 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к учебной деятельности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этапе завершения ими дошкольного образования.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517903"/>
            <a:ext cx="835292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1.2. Стандарт разработан на основе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Конституции Российской Федерации и законодательства Российской Федерации и с учетом Конвенции ООН о правах ребенка, в основе которых заложены следующие основные принципы: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поддержка разнообразия детства; сохранение уникальности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самоценности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детства как важного этапа в общем развитии человека,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самоценность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детства - понимание (рассмотрение) детства как периода жизни значимого самого по себе, без всяких условий; значимого тем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происходит с ребенком сейчас, а не тем, что этот период есть период подготовки к следующему периоду;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личностно-развивающий и гуманистический характер взаимодействия взрослых (родителей (законных представителей), педагогических и иных работников Организации) и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уважение личности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ребенка.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165012"/>
            <a:ext cx="820891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1.4. Основные принципы дошкольного образования: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373737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поддержка инициативы детей в различных видах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сотрудничество Организации с семьей;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приобщение детей 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нормам, традициям семьи, общества и государства;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формирование познавательных интересов и познавательных действий ребенка в различных видах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учет этнокультурной ситуации развития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27584" y="291859"/>
            <a:ext cx="75608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1.5. Стандарт направлен на достижение следующих целей: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повышение социального статуса дошкольного образования;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73737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73737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73737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231600"/>
            <a:ext cx="8064896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1.6. Стандарт направлен на решение следующих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73737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охраны и укрепления физического и психического здоровья детей, в том числе их эмоционального благополучия;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объединения обучения и воспитания в целостный образовательный процесс на основе духовно-нравственных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формирования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69847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ДОШКОЛЬНОГО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полноценное проживание ребенком всех этапов детства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(младенческого, раннего и дошкольного возраста), обогащение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(амплификация) детского развития;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построение образовательной деятельности на основе индивидуальных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особенностей каждого ребенка, при котором сам ребенок становится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активным в выборе содержания своего образования, становится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субъектом образования (далее - индивидуализация дошкольного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содействие и сотрудничество детей и взрослых, признание ребенка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полноценным участником (субъектом) образовательных отношений;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поддержка инициативы детей в различных видах деятельности;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сотрудничество Организации с семьей;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приобщение детей 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нормам, традициям семьи,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общества и государства;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формирование познавательных интересов и познавательных действий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ребенка в различных видах деятельности;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возрастная адекватность дошкольного образования (соответствие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условий, требований, методов возрасту и особенностям развития);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 учет этнокультурной ситуации развития детей.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28343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 ПРИНЦИПЫ РЕАЛИЗУЮТСЯ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ЧЕРЕЗ ПРОГРАММУ,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-которая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содержание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организацию образовательной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 на уровне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дошкольного 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-обеспечивает развитие личности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дошкольного возраста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различных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видах общения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возрастных, индивидуальных ,  психологических и физиологических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особенностей;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-направлена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решение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 Стандарта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78488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требования:</a:t>
            </a:r>
          </a:p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    ПРОГРАММЕ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ЕЁ   СТРУКТУРЕ   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ОБЪЕМУ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РЕЗУЛЬТАТАМ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ОСВОЕНИЯ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2005</Words>
  <Application>Microsoft Office PowerPoint</Application>
  <PresentationFormat>Экран (4:3)</PresentationFormat>
  <Paragraphs>160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Садик</dc:creator>
  <cp:lastModifiedBy>Садик</cp:lastModifiedBy>
  <cp:revision>29</cp:revision>
  <dcterms:created xsi:type="dcterms:W3CDTF">2015-11-12T05:27:32Z</dcterms:created>
  <dcterms:modified xsi:type="dcterms:W3CDTF">2015-11-12T10:40:25Z</dcterms:modified>
</cp:coreProperties>
</file>