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68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B72F70-F0D1-49C7-8FC0-EF48F6038F30}" type="datetimeFigureOut">
              <a:rPr lang="ru-RU" smtClean="0"/>
              <a:t>12.11.2015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3FE6F5-EDF7-4019-9589-4B5E1F878F6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3FE6F5-EDF7-4019-9589-4B5E1F878F6B}" type="slidenum">
              <a:rPr lang="ru-RU" smtClean="0"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67744" y="1268760"/>
            <a:ext cx="45720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ФГОС</a:t>
            </a:r>
          </a:p>
          <a:p>
            <a:pPr algn="ctr"/>
            <a:r>
              <a:rPr lang="ru-RU" sz="48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дошкольного</a:t>
            </a:r>
          </a:p>
          <a:p>
            <a:pPr algn="ctr"/>
            <a:r>
              <a:rPr lang="ru-RU" sz="4800" b="1" dirty="0" smtClean="0">
                <a:ln w="12700">
                  <a:solidFill>
                    <a:srgbClr val="0070C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образования</a:t>
            </a:r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endParaRPr lang="ru-RU" dirty="0" smtClean="0"/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ознакомительный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материал для родителей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(законных представителей)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13690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Программа разрабатывается и утверждается Организацией самостоятельно в соответствии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настоящим Стандартом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 с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учетом   Примерных </a:t>
            </a:r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программ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28092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Содержание Программы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должно обеспечивать развитие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личности, мотивации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способностей детей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различных видах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деятельности и охватывать следующие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структурные единицы,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представляющие определенные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направления развития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образования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детей (далее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образовательные области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 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развитие;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 познавательное развитие;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 речевое развитие;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 художественно-эстетическое развитие;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 физическое развитие.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980728"/>
            <a:ext cx="813690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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направлено на усвоение норм и ценностей,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принятых 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обществе, включая моральные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нравственные ценности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 развитие  общения  и  взаимодействия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ребенка со взрослыми и сверстниками;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становление самостоятельности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целенаправленности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собственных  действий;  развитие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социального  и  эмоционального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интеллекта, эмоциональной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отзывчивости,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сопереживания, формирование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готовности  к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совместной деятельности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  сверстниками,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уважительного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отношения и чувства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принадлежности 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своей семье и к сообществу детей и взрослых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Организации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формирование позитивных установок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различным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видам труда и творчества;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формирование основ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безопасного поведения в быту, социуме,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природе.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87624" y="692695"/>
            <a:ext cx="7128792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</a:p>
          <a:p>
            <a:pPr algn="just"/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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предполагает  развитие  интересов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детей, любознательности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познавательной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мотивации; формирование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познавательных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действий, становление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сознания; развитие воображения и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творческой активности; формирование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первичных представлений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себе, других людях,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объектах окружающего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мира, о свойствах 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отношениях объектов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окружающего мира (форме, цвете,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размере, материале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 звучании,  ритме,  темпе,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количестве, числе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части и целом, пространстве и времени,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движении и покое, причинах и следствиях и др.),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малой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родине  и  Отечестве,  представлений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ценностях  нашего  народа,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 отечественных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традициях и праздниках, о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планете Земля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как общем доме людей, об особенностях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ее природы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многообразии стран и народов мира.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612845"/>
            <a:ext cx="828092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 включает  владение  речью  как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средством общения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культуры; обогащение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активного словаря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 развитие  связной,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грамматически правильной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диалогической и монологической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речи; развитие речевого творчества;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развитие звуковой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 интонационной  культуры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речи, фонематического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слуха; знакомство с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книжной культурой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детской литературой, понимание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слух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текстов  различных  жанров  детской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литературы; формирование звуковой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аналитико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 синтетической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активности  как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предпосылки обучения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грамоте.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5846"/>
            <a:ext cx="820891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Художественно-</a:t>
            </a:r>
          </a:p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эстетическое развитие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 предполагает развитие предпосылок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ценностно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смыслового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восприятия  и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понимания  произведений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искусства 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словесного, музыкального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 изобразительного),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мира природы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становление эстетического отношения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  окружающему  миру;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формирование элементарных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представлений о видах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искусства; восприятие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музыки, художественной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литературы, фольклора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 стимулирование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сопереживания персонажам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художественных  произведений;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реализацию  самостоятельной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творческой деятельности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детей  (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изобразительной, конструктивно-модельной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музыкальной и др.).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692696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 включает  приобретение  опыта  в  следующих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видах деятельности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детей: двигательной, в том числе связанной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 выполнением упражнений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направленных на развитие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таких физических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качеств,  как  координация  и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гибкость; способствующих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правильному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формированию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опорно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двигательной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системы  организма,  развитию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равновесия, координации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движения, крупной и мелкой моторики обеих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рук, 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также с правильным, не наносящем ущерба организму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выполнением  основных  движений  (ходьба,  бег,  мягкие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прыжки, повороты в обе стороны), формирование начальных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представлений  о  некоторых  видах  спорта,  овладение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подвижными  играми  с  правилами;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становление целенаправленности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двигательной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сфере; становление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ценностей здорового образа жизни,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овладение его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элементарными  нормами  и  правилами  (в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питании, двигательном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режиме,  закаливании,  при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формировании  полезных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привычек и др.).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539552" y="-472095"/>
            <a:ext cx="8352928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3.2.1. Для успешной реализации Программы должны быть обеспечены следующие психолого-педагогические условия: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уважение взрослых к человеческому достоинству детей, формирование и поддержка их положительной самооценки, уверенности в собственных возможностях и способностях;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использование в образовательной деятельности форм и методов работы с детьми, соответствующих их возрастным и индивидуальным особенностям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(недопустимость как искусственного ускорения, так и искусственного замедления развития детей);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построение образовательной деятельности на основе взаимодействия взрослых с детьми, ориентированного на интересы и возможности каждого ребенка и учитывающего социальную ситуацию его развития;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поддержка взрослыми положительного, доброжелательного отношения детей друг к другу и взаимодействия детей друг с другом в разных видах деятельности;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поддержка инициативы и самостоятельности детей в специфических для них видах деятельности;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возможность выбора детьми материалов, видов активности, участников совместной деятельности и общения;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7) защита детей от всех форм физического и психического насилия</a:t>
            </a:r>
            <a:r>
              <a:rPr kumimoji="0" lang="ru-RU" b="0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8) поддержка родителей (законных представителей) в воспитании детей, охране и укреплении их здоровья, вовлечение семей непосредственно в образовательную деятельность.</a:t>
            </a:r>
            <a:endParaRPr kumimoji="0" lang="ru-RU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611560" y="732508"/>
            <a:ext cx="7992888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3.2.3. При реализации Программы может проводиться оценка индивидуального развития детей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373737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373737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Такая оценка производится педагогическим работником в рамках педагогической диагностики (оценки индивидуального развития детей дошкольного возраста, связанной с оценкой эффективности педагогических действий и лежащей в основе их дальнейшего планирования).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395536" y="1166555"/>
            <a:ext cx="842493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2.7. Конкретное содержание указанных образовательных областей зависит от возрастных и индивидуальных особенностей детей, определяется целями и задачами Программы и может реализовываться в различных видах деятельности (общении, игре, познавательно-исследовательской деятельности):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3796067"/>
            <a:ext cx="4394152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000" dirty="0" smtClean="0">
              <a:solidFill>
                <a:srgbClr val="FF0000"/>
              </a:solidFill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620688"/>
            <a:ext cx="7848872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Федеральный государственный</a:t>
            </a:r>
          </a:p>
          <a:p>
            <a:pPr algn="ctr"/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образовательный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стандарт-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FF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pPr algn="ctr"/>
            <a:r>
              <a:rPr lang="ru-RU" sz="44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совокупность </a:t>
            </a:r>
            <a:r>
              <a:rPr lang="ru-RU" sz="4400" dirty="0" smtClean="0">
                <a:solidFill>
                  <a:srgbClr val="0070C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обязательных требований к дошкольному образованию</a:t>
            </a:r>
            <a:endParaRPr lang="ru-RU" sz="4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899592" y="1011624"/>
            <a:ext cx="676875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Требования к результатам освоения основной образовательной программы дошкольного образования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836712"/>
            <a:ext cx="835292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Требования Стандарта к результатам освоения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323528" y="166328"/>
            <a:ext cx="8496944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Целевые ориентиры на этапе завершения дошкольного образования: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-ребенок овладевает основными культурными способами деятельности, проявляет инициативу и самостоятельность в разных видах деятельности - игре, общении, познавательно-исследовательской деятельности, конструировании и др.; способен выбирать себе род занятий, участников по совместной деятельности;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-ребенок обладает установкой положительного отношения к миру, к разным видам труда, другим людям и самому себе, обладает чувством собственного достоинства; активно взаимодействует со сверстниками и взрослыми, участвует в совместных играх. Способен договариваться, учитывать интересы и чувства других, сопереживать неудачам и радоваться успехам других, адекватно проявляет свои чувства, в том числе чувство веры в себя, старается разрешать конфликты;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ребенок обладает развитым воображением, которое реализуется в разных видах деятельности, и прежде всего в игре; ребенок владеет разными формами и видами игры, различает условную и реальную ситуации, умеет подчиняться разным правилам и социальным нормам;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-ребенок достаточно хорошо владеет устной речью, может выражать свои мысли и желания, может использовать речь для выражения своих мыслей, чувств и желаний, построения речевого высказывания в ситуации общения, может выделять звуки в словах, у ребенка складываются предпосылки грамотности;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-у ребенка развита крупная и мелкая моторика; он подвижен, вынослив, владеет основными движениями, может контролировать свои движения и управлять ими;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-ребенок способен к волевым усилиям, может следовать социальным нормам поведения и правилам в разных видах деятельности, во взаимоотношениях со взрослыми и сверстниками, может соблюдать правила безопасного поведения и личной гигиены;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-ребенок проявляет любознательность, задает вопросы взрослым и сверстникам, интересуется причинно-следственными связями, пытается самостоятельно придумывать объяснения явлениям природы и поступкам людей; склонен наблюдать, экспериментировать.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1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бладает начальными знаниями о себе, о природном и социальном мире, в котором он живет; знаком с произведениями детской литературы, обладает элементарными представлениями из области живой природы, естествознания, математики, истории и т.п.; ребенок способен к принятию собственных решений, опираясь на свои знания и умения в различных видах деятельности.</a:t>
            </a:r>
            <a:endParaRPr kumimoji="0" lang="ru-RU" sz="1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1"/>
          <p:cNvSpPr>
            <a:spLocks noChangeArrowheads="1"/>
          </p:cNvSpPr>
          <p:nvPr/>
        </p:nvSpPr>
        <p:spPr bwMode="auto">
          <a:xfrm flipH="1">
            <a:off x="467544" y="607373"/>
            <a:ext cx="8136904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4.7. Целевые ориентиры Программы выступают основаниями преемственности дошкольного и начального общего образования. При соблюдении требований к условиям реализации Программы настоящие целевые ориентиры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предполагают формирование у детей дошкольного возраста предпосылок к учебной деятельности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этапе завершения ими дошкольного образования.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95536" y="517903"/>
            <a:ext cx="8352928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1.2. Стандарт разработан на основе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Конституции Российской Федерации и законодательства Российской Федерации и с учетом Конвенции ООН о правах ребенка, в основе которых заложены следующие основные принципы: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поддержка разнообразия детства; сохранение уникальности и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самоценности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детства как важного этапа в общем развитии человека,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самоценность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детства - понимание (рассмотрение) детства как периода жизни значимого самого по себе, без всяких условий; значимого тем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что происходит с ребенком сейчас, а не тем, что этот период есть период подготовки к следующему периоду;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личностно-развивающий и гуманистический характер взаимодействия взрослых (родителей (законных представителей), педагогических и иных работников Организации) и детей;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уважение личности ребенка;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реализация Программы в формах, специфических для детей данной возрастной группы, прежде всего в форме игры, познавательной и исследовательской деятельности, в форме творческой активности, обеспечивающей художественно-эстетическое развитие ребенка.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251520" y="165012"/>
            <a:ext cx="8208912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1.4. Основные принципы дошкольного образования: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373737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полноценное проживание ребенком всех этапов детства (младенческого, раннего и дошкольного возраста), обогащение (амплификация) детского развития;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построение образовательной деятельности на основе индивидуальных особенностей каждого ребенка, при котором сам ребенок становится активным в выборе содержания своего образования, становится субъектом образования (далее - индивидуализация дошкольного образования);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содействие и сотрудничество детей и взрослых, признание ребенка полноценным участником (субъектом) образовательных отношений;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поддержка инициативы детей в различных видах деятельности;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сотрудничество Организации с семьей;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приобщение детей к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социокультурным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нормам, традициям семьи, общества и государства;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7) формирование познавательных интересов и познавательных действий ребенка в различных видах деятельности;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8) возрастная адекватность дошкольного образования (соответствие условий, требований, методов возрасту и особенностям развития);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9) учет этнокультурной ситуации развития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827584" y="291859"/>
            <a:ext cx="756084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1.5. Стандарт направлен на достижение следующих целей: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повышение социального статуса дошкольного образования;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73737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обеспечение государством равенства возможностей для каждого ребенка в получении качественного дошкольного образования;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73737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373737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сохранение единства образовательного пространства Российской Федерации относительно уровня дошкольного образования.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467544" y="231600"/>
            <a:ext cx="8064896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1.6. Стандарт направлен на решение следующих задач: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373737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охраны и укрепления физического и психического здоровья детей, в том числе их эмоционального благополучия;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обеспечения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обеспечения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4)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5) объединения обучения и воспитания в целостный образовательный процесс на основе духовно-нравственных и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социокультурных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6) 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7) 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8) формирования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социокультурной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и физиологическим особенностям детей;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373737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9) обеспечения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908720"/>
            <a:ext cx="698477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ПРИНЦИПЫ ДОШКОЛЬНОГО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ОБРАЗОВАНИЯ: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 полноценное проживание ребенком всех этапов детства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(младенческого, раннего и дошкольного возраста), обогащение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(амплификация) детского развития;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 построение образовательной деятельности на основе индивидуальных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особенностей каждого ребенка, при котором сам ребенок становится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активным в выборе содержания своего образования, становится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субъектом образования (далее - индивидуализация дошкольного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образования);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 содействие и сотрудничество детей и взрослых, признание ребенка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полноценным участником (субъектом) образовательных отношений;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 поддержка инициативы детей в различных видах деятельности;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 сотрудничество Организации с семьей;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 приобщение детей 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нормам, традициям семьи,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общества и государства;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 формирование познавательных интересов и познавательных действий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ребенка в различных видах деятельности;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 возрастная адекватность дошкольного образования (соответствие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условий, требований, методов возрасту и особенностям развития);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 учет этнокультурной ситуации развития детей.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028343"/>
            <a:ext cx="84249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ЭТИ ПРИНЦИПЫ РЕАЛИЗУЮТСЯ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ЧЕРЕЗ ПРОГРАММУ,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-которая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определяет содержание 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организацию образовательной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деятельности на уровне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дошкольного  образования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-обеспечивает развитие личности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детей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дошкольного возраста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 различных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видах общения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деятельности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учетом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возрастных, индивидуальных ,  психологических и физиологических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особенностей;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-направлена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 решение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задач Стандарта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908720"/>
            <a:ext cx="784887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Стандарт включает в себя</a:t>
            </a:r>
          </a:p>
          <a:p>
            <a:pPr algn="ctr"/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требования:</a:t>
            </a:r>
          </a:p>
          <a:p>
            <a:endParaRPr lang="ru-RU" dirty="0" smtClean="0"/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К    ПРОГРАММЕ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ЕЁ   СТРУКТУРЕ   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ОБЪЕМУ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УСЛОВИЯМ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РЕАЛИЗАЦИИ</a:t>
            </a: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РЕЗУЛЬТАТАМ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ОСВОЕНИЯ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</TotalTime>
  <Words>2005</Words>
  <Application>Microsoft Office PowerPoint</Application>
  <PresentationFormat>Экран (4:3)</PresentationFormat>
  <Paragraphs>160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Садик</dc:creator>
  <cp:lastModifiedBy>Садик</cp:lastModifiedBy>
  <cp:revision>29</cp:revision>
  <dcterms:created xsi:type="dcterms:W3CDTF">2015-11-12T05:27:32Z</dcterms:created>
  <dcterms:modified xsi:type="dcterms:W3CDTF">2015-11-12T10:40:25Z</dcterms:modified>
</cp:coreProperties>
</file>