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14" r:id="rId3"/>
  </p:sldMasterIdLst>
  <p:sldIdLst>
    <p:sldId id="256" r:id="rId4"/>
    <p:sldId id="263" r:id="rId5"/>
    <p:sldId id="257" r:id="rId6"/>
    <p:sldId id="258" r:id="rId7"/>
    <p:sldId id="280" r:id="rId8"/>
    <p:sldId id="262" r:id="rId9"/>
    <p:sldId id="264" r:id="rId10"/>
    <p:sldId id="261" r:id="rId11"/>
    <p:sldId id="260" r:id="rId12"/>
    <p:sldId id="265" r:id="rId13"/>
    <p:sldId id="276" r:id="rId14"/>
    <p:sldId id="269" r:id="rId15"/>
    <p:sldId id="277" r:id="rId16"/>
    <p:sldId id="278" r:id="rId17"/>
    <p:sldId id="279" r:id="rId18"/>
    <p:sldId id="272" r:id="rId19"/>
    <p:sldId id="281" r:id="rId20"/>
    <p:sldId id="283" r:id="rId21"/>
    <p:sldId id="28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6A10-D5BF-4B24-ADA4-E8F3C6F6F145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8C6E-679D-4AC5-B0DD-3835CA54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641B-1874-4E9A-85B5-A890D58D1B90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C4EC-7FBF-43B4-BC9C-77D239C4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A193-D3AA-4E02-81F9-85CA72672465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8BA9-931B-49FE-A9FB-A1568519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1356-64AA-4C64-A8A6-D0E58E083165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35AB-D9CB-4E43-9AA7-82184EE0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8282-9E17-42F8-90D4-DD06552BA507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8D75-1679-457D-AA69-76C056C2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09D4-89E8-4976-8282-F673A507C56E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D3CF-2C6B-46EB-A427-81CE911D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89C9-2389-4972-8D74-7DEB8C13EAF9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C6A9-6394-45A8-B4C9-9C9BA2150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8B84-DA1A-4E55-84AF-962095C8012F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1655-60C0-49F6-8B91-6CB1BBF14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1BCF-A726-46B8-A03E-3559839235E4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0C70-92C7-46B6-BD2D-9E7FF670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7688-CC3C-4650-8384-09F8D48DEB5B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C1DC-1C40-4A71-96A5-63A280F6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91C6-9E6C-4C70-8971-6DC06FE77969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E107-5FCF-4596-995A-B925CE00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D1EB8362-766B-4642-993C-112C3F107611}" type="datetime1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96F9577D-0895-4C47-9193-DCE14950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39166" cy="5572164"/>
          </a:xfrm>
        </p:spPr>
        <p:txBody>
          <a:bodyPr/>
          <a:lstStyle/>
          <a:p>
            <a:pPr algn="ctr"/>
            <a:r>
              <a:rPr lang="ru-RU" sz="36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36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ОБРАЗОВАТЕЛЬНОЙ  ОБЛАСТИ  </a:t>
            </a:r>
            <a:br>
              <a:rPr lang="ru-RU" sz="32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cap="all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«Физическое развитие» </a:t>
            </a:r>
            <a:r>
              <a:rPr lang="ru-RU" sz="44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СООТВЕТСТВИИ   С 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54463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150225_0915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4714908" cy="3074480"/>
          </a:xfrm>
        </p:spPr>
      </p:pic>
      <p:pic>
        <p:nvPicPr>
          <p:cNvPr id="10" name="Содержимое 9" descr="P22198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586294" cy="3439721"/>
          </a:xfrm>
        </p:spPr>
      </p:pic>
    </p:spTree>
    <p:extLst>
      <p:ext uri="{BB962C8B-B14F-4D97-AF65-F5344CB8AC3E}">
        <p14:creationId xmlns:p14="http://schemas.microsoft.com/office/powerpoint/2010/main" xmlns="" val="16337362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362216" cy="928694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МЫ- ВЕСЕЛЫЕ РЕБЯТА!</a:t>
            </a:r>
            <a:b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МЫ – РЕБЯТА-ДОШКОЛЯТА.</a:t>
            </a:r>
            <a:b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 ЗАНИМАЕМСЯ,</a:t>
            </a:r>
            <a:b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БОЛЕЗНЯМИ НЕ ЗНАЕМСЯ</a:t>
            </a:r>
            <a:r>
              <a:rPr lang="ru-RU" sz="44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Содержимое 4" descr="тренаже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3397870" cy="4525963"/>
          </a:xfrm>
        </p:spPr>
      </p:pic>
      <p:pic>
        <p:nvPicPr>
          <p:cNvPr id="6" name="Содержимое 5" descr="шари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857364"/>
            <a:ext cx="3397870" cy="4525963"/>
          </a:xfr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ле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756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47056" y="14285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ЛЕС, ЧУДЕСНЫЙ ЛЕС,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СКАЗОК И ЧУДЕС!</a:t>
            </a:r>
          </a:p>
        </p:txBody>
      </p:sp>
    </p:spTree>
    <p:extLst>
      <p:ext uri="{BB962C8B-B14F-4D97-AF65-F5344CB8AC3E}">
        <p14:creationId xmlns:p14="http://schemas.microsoft.com/office/powerpoint/2010/main" xmlns="" val="24742548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ес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498080" cy="1214446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СКУЧАТЬ СЕГОДНЯ ВОСПРЕЩАЕТСЯ!</a:t>
            </a:r>
            <a:b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ПРАЗДНИК НАЧИНАЕТСЯ!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Содержимое 4" descr="DSC06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8504071" cy="4786346"/>
          </a:xfr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41127_0927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4857784" cy="3643338"/>
          </a:xfrm>
        </p:spPr>
      </p:pic>
      <p:pic>
        <p:nvPicPr>
          <p:cNvPr id="6" name="Содержимое 5" descr="20141127_1008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928934"/>
            <a:ext cx="4783692" cy="3587769"/>
          </a:xfr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3539" t="4851" r="2751" b="10100"/>
          <a:stretch>
            <a:fillRect/>
          </a:stretch>
        </p:blipFill>
        <p:spPr bwMode="auto">
          <a:xfrm>
            <a:off x="214282" y="500042"/>
            <a:ext cx="8643966" cy="588327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839538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8080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kern="0" cap="all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двигательной активности </a:t>
            </a:r>
            <a:r>
              <a:rPr lang="ru-RU" sz="3200" kern="0" dirty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3200" kern="0" dirty="0">
                <a:solidFill>
                  <a:sysClr val="windowText" lastClr="000000"/>
                </a:soli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34" y="2143116"/>
            <a:ext cx="4191029" cy="3143272"/>
          </a:xfrm>
        </p:spPr>
      </p:pic>
      <p:pic>
        <p:nvPicPr>
          <p:cNvPr id="10" name="Содержимое 9" descr="20170202_0856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000108"/>
            <a:ext cx="3203792" cy="5689935"/>
          </a:xfrm>
        </p:spPr>
      </p:pic>
    </p:spTree>
    <p:extLst>
      <p:ext uri="{BB962C8B-B14F-4D97-AF65-F5344CB8AC3E}">
        <p14:creationId xmlns:p14="http://schemas.microsoft.com/office/powerpoint/2010/main" xmlns="" val="14877468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70202_0854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286124"/>
            <a:ext cx="5819453" cy="3273443"/>
          </a:xfrm>
        </p:spPr>
      </p:pic>
      <p:pic>
        <p:nvPicPr>
          <p:cNvPr id="6" name="Содержимое 5" descr="петух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9126" y="214290"/>
            <a:ext cx="5269823" cy="2962970"/>
          </a:xfr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Комната двигательной активности «Кроха»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500174"/>
            <a:ext cx="6572296" cy="4931374"/>
          </a:xfrm>
        </p:spPr>
      </p:pic>
    </p:spTree>
    <p:extLst>
      <p:ext uri="{BB962C8B-B14F-4D97-AF65-F5344CB8AC3E}">
        <p14:creationId xmlns:p14="http://schemas.microsoft.com/office/powerpoint/2010/main" xmlns="" val="42693496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5113" t="5251" r="4327" b="10101"/>
          <a:stretch>
            <a:fillRect/>
          </a:stretch>
        </p:blipFill>
        <p:spPr bwMode="auto">
          <a:xfrm>
            <a:off x="345373" y="285728"/>
            <a:ext cx="8623471" cy="635798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555881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82FFFF">
                <a:tint val="45000"/>
                <a:satMod val="400000"/>
              </a:srgbClr>
            </a:duotone>
            <a:extLst/>
          </a:blip>
          <a:srcRect l="2750" t="5901" r="1962" b="11151"/>
          <a:stretch>
            <a:fillRect/>
          </a:stretch>
        </p:blipFill>
        <p:spPr bwMode="auto">
          <a:xfrm>
            <a:off x="285720" y="571480"/>
            <a:ext cx="8658611" cy="576284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4397016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3539" t="6950" r="3539" b="10101"/>
          <a:stretch>
            <a:fillRect/>
          </a:stretch>
        </p:blipFill>
        <p:spPr bwMode="auto">
          <a:xfrm>
            <a:off x="285720" y="426106"/>
            <a:ext cx="8643998" cy="59117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6006704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785794"/>
            <a:ext cx="7498080" cy="230425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07055" y="2820675"/>
            <a:ext cx="3529890" cy="2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15824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3539" t="6300" r="3539" b="10101"/>
          <a:stretch>
            <a:fillRect/>
          </a:stretch>
        </p:blipFill>
        <p:spPr bwMode="auto">
          <a:xfrm>
            <a:off x="214282" y="214290"/>
            <a:ext cx="8678768" cy="6490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xmlns="" val="41176816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82FFFF">
                <a:tint val="45000"/>
                <a:satMod val="400000"/>
              </a:srgbClr>
            </a:duotone>
            <a:extLst/>
          </a:blip>
          <a:srcRect l="3539" t="5901" r="3539" b="11151"/>
          <a:stretch>
            <a:fillRect/>
          </a:stretch>
        </p:blipFill>
        <p:spPr bwMode="auto">
          <a:xfrm>
            <a:off x="285720" y="180810"/>
            <a:ext cx="8607455" cy="627193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1613107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ХОТИМ БЫТЬ СМЕЛЫМИ, ЛОВКИМИ, УМЕЛЫМИ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714488"/>
            <a:ext cx="3529818" cy="47092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89" y="2357430"/>
            <a:ext cx="4095779" cy="3071834"/>
          </a:xfrm>
        </p:spPr>
      </p:pic>
    </p:spTree>
    <p:extLst>
      <p:ext uri="{BB962C8B-B14F-4D97-AF65-F5344CB8AC3E}">
        <p14:creationId xmlns:p14="http://schemas.microsoft.com/office/powerpoint/2010/main" xmlns="" val="36402492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3539" t="4849" r="2750" b="10101"/>
          <a:stretch>
            <a:fillRect/>
          </a:stretch>
        </p:blipFill>
        <p:spPr bwMode="auto">
          <a:xfrm>
            <a:off x="546101" y="188640"/>
            <a:ext cx="8346380" cy="626469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301378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1911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НА УЛИЦЕ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Содержимое 8" descr="P20796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914" y="2075945"/>
            <a:ext cx="3965171" cy="3574473"/>
          </a:xfrm>
        </p:spPr>
      </p:pic>
      <p:pic>
        <p:nvPicPr>
          <p:cNvPr id="18" name="Содержимое 17" descr="P20796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79" y="1857364"/>
            <a:ext cx="3737677" cy="3148394"/>
          </a:xfrm>
        </p:spPr>
      </p:pic>
    </p:spTree>
    <p:extLst>
      <p:ext uri="{BB962C8B-B14F-4D97-AF65-F5344CB8AC3E}">
        <p14:creationId xmlns:p14="http://schemas.microsoft.com/office/powerpoint/2010/main" xmlns="" val="980540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/>
          </a:blip>
          <a:srcRect l="3539" t="4849" r="2750" b="10101"/>
          <a:stretch>
            <a:fillRect/>
          </a:stretch>
        </p:blipFill>
        <p:spPr bwMode="auto">
          <a:xfrm>
            <a:off x="214282" y="285728"/>
            <a:ext cx="8715404" cy="624029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7532698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82FFFF">
                <a:tint val="45000"/>
                <a:satMod val="400000"/>
              </a:srgbClr>
            </a:duotone>
            <a:extLst/>
          </a:blip>
          <a:srcRect l="2750" t="4849" r="2750" b="10101"/>
          <a:stretch>
            <a:fillRect/>
          </a:stretch>
        </p:blipFill>
        <p:spPr bwMode="auto">
          <a:xfrm>
            <a:off x="395536" y="260648"/>
            <a:ext cx="8568952" cy="626469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600668487"/>
      </p:ext>
    </p:extLst>
  </p:cSld>
  <p:clrMapOvr>
    <a:masterClrMapping/>
  </p:clrMapOvr>
  <p:transition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ригинал Презентаци  на аттестацию Художитковой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S01036265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рация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Оригинал Презентаци  на аттестацию Художитковой</Template>
  <TotalTime>163</TotalTime>
  <Words>41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Оригинал Презентаци  на аттестацию Художитковой</vt:lpstr>
      <vt:lpstr>1_Специальное оформление</vt:lpstr>
      <vt:lpstr>TS010362654</vt:lpstr>
      <vt:lpstr>РЕАЛИЗАЦИЯ ОБРАЗОВАТЕЛЬНОЙ  ОБЛАСТИ   «Физическое развитие»                В СООТВЕТСТВИИ   С  ФГОС</vt:lpstr>
      <vt:lpstr>Слайд 2</vt:lpstr>
      <vt:lpstr>Слайд 3</vt:lpstr>
      <vt:lpstr>Слайд 4</vt:lpstr>
      <vt:lpstr>ХОТИМ БЫТЬ СМЕЛЫМИ, ЛОВКИМИ, УМЕЛЫМИ</vt:lpstr>
      <vt:lpstr>Слайд 6</vt:lpstr>
      <vt:lpstr> ЗАНЯТИЯ ФИЗИЧЕСКОЙ КУЛЬТУРОЙ НА УЛИЦЕ </vt:lpstr>
      <vt:lpstr>Слайд 8</vt:lpstr>
      <vt:lpstr>Слайд 9</vt:lpstr>
      <vt:lpstr>Слайд 10</vt:lpstr>
      <vt:lpstr>МЫ- ВЕСЕЛЫЕ РЕБЯТА!  МЫ – РЕБЯТА-ДОШКОЛЯТА.  СПОРТОМ ЗАНИМАЕМСЯ,  С БОЛЕЗНЯМИ НЕ ЗНАЕМСЯ </vt:lpstr>
      <vt:lpstr>Слайд 12</vt:lpstr>
      <vt:lpstr>Слайд 13</vt:lpstr>
      <vt:lpstr>СКУЧАТЬ СЕГОДНЯ ВОСПРЕЩАЕТСЯ! НАШ ПРАЗДНИК НАЧИНАЕТСЯ! </vt:lpstr>
      <vt:lpstr>Слайд 15</vt:lpstr>
      <vt:lpstr>Слайд 16</vt:lpstr>
      <vt:lpstr>Центры двигательной активности  </vt:lpstr>
      <vt:lpstr>Слайд 18</vt:lpstr>
      <vt:lpstr>Комната двигательной активности «Кроха»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ОБРАЗОВАТЕЛЬНОЙ  ОБЛАСТИ   «Физическое развитие»                В СООТВЕТСТВИИ   С  ФГОС</dc:title>
  <dc:creator>1</dc:creator>
  <cp:lastModifiedBy>User</cp:lastModifiedBy>
  <cp:revision>19</cp:revision>
  <dcterms:created xsi:type="dcterms:W3CDTF">2016-02-15T18:12:38Z</dcterms:created>
  <dcterms:modified xsi:type="dcterms:W3CDTF">2017-02-02T14:13:43Z</dcterms:modified>
</cp:coreProperties>
</file>