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714" r:id="rId3"/>
  </p:sldMasterIdLst>
  <p:sldIdLst>
    <p:sldId id="256" r:id="rId4"/>
    <p:sldId id="263" r:id="rId5"/>
    <p:sldId id="257" r:id="rId6"/>
    <p:sldId id="258" r:id="rId7"/>
    <p:sldId id="280" r:id="rId8"/>
    <p:sldId id="262" r:id="rId9"/>
    <p:sldId id="264" r:id="rId10"/>
    <p:sldId id="261" r:id="rId11"/>
    <p:sldId id="260" r:id="rId12"/>
    <p:sldId id="265" r:id="rId13"/>
    <p:sldId id="276" r:id="rId14"/>
    <p:sldId id="269" r:id="rId15"/>
    <p:sldId id="277" r:id="rId16"/>
    <p:sldId id="278" r:id="rId17"/>
    <p:sldId id="279" r:id="rId18"/>
    <p:sldId id="272" r:id="rId19"/>
    <p:sldId id="281" r:id="rId20"/>
    <p:sldId id="283" r:id="rId21"/>
    <p:sldId id="282" r:id="rId22"/>
    <p:sldId id="273" r:id="rId23"/>
    <p:sldId id="274" r:id="rId24"/>
    <p:sldId id="27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86A10-D5BF-4B24-ADA4-E8F3C6F6F145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68C6E-679D-4AC5-B0DD-3835CA54F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7641B-1874-4E9A-85B5-A890D58D1B90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1C4EC-7FBF-43B4-BC9C-77D239C41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7A193-D3AA-4E02-81F9-85CA72672465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68BA9-931B-49FE-A9FB-A15685193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91356-64AA-4C64-A8A6-D0E58E083165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735AB-D9CB-4E43-9AA7-82184EE0AA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68282-9E17-42F8-90D4-DD06552BA507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D8D75-1679-457D-AA69-76C056C24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709D4-89E8-4976-8282-F673A507C56E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AD3CF-2C6B-46EB-A427-81CE911D49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089C9-2389-4972-8D74-7DEB8C13EAF9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2C6A9-6394-45A8-B4C9-9C9BA2150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C8B84-DA1A-4E55-84AF-962095C8012F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21655-60C0-49F6-8B91-6CB1BBF14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31BCF-A726-46B8-A03E-3559839235E4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20C70-92C7-46B6-BD2D-9E7FF6700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C7688-CC3C-4650-8384-09F8D48DEB5B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CC1DC-1C40-4A71-96A5-63A280F66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791C6-9E6C-4C70-8971-6DC06FE77969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FE107-5FCF-4596-995A-B925CE008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14436A"/>
                </a:solidFill>
                <a:latin typeface="Century Gothic" pitchFamily="34" charset="0"/>
                <a:cs typeface="Segoe U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45A4D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Century Gothic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3A927D"/>
                </a:solidFill>
              </a:defRPr>
            </a:lvl1pPr>
            <a:lvl2pPr>
              <a:defRPr sz="2400">
                <a:solidFill>
                  <a:srgbClr val="3A927D"/>
                </a:solidFill>
              </a:defRPr>
            </a:lvl2pPr>
            <a:lvl3pPr>
              <a:defRPr sz="2000">
                <a:solidFill>
                  <a:srgbClr val="3A927D"/>
                </a:solidFill>
              </a:defRPr>
            </a:lvl3pPr>
            <a:lvl4pPr>
              <a:defRPr sz="1800">
                <a:solidFill>
                  <a:srgbClr val="3A927D"/>
                </a:solidFill>
              </a:defRPr>
            </a:lvl4pPr>
            <a:lvl5pPr>
              <a:defRPr sz="1800">
                <a:solidFill>
                  <a:srgbClr val="3A927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A92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3A927D"/>
                </a:solidFill>
              </a:defRPr>
            </a:lvl1pPr>
            <a:lvl2pPr>
              <a:defRPr sz="2000">
                <a:solidFill>
                  <a:srgbClr val="3A927D"/>
                </a:solidFill>
              </a:defRPr>
            </a:lvl2pPr>
            <a:lvl3pPr>
              <a:defRPr sz="1800">
                <a:solidFill>
                  <a:srgbClr val="3A927D"/>
                </a:solidFill>
              </a:defRPr>
            </a:lvl3pPr>
            <a:lvl4pPr>
              <a:defRPr sz="1600">
                <a:solidFill>
                  <a:srgbClr val="3A927D"/>
                </a:solidFill>
              </a:defRPr>
            </a:lvl4pPr>
            <a:lvl5pPr>
              <a:defRPr sz="1600">
                <a:solidFill>
                  <a:srgbClr val="3A927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D1EB8362-766B-4642-993C-112C3F107611}" type="datetime1">
              <a:rPr lang="ru-RU"/>
              <a:pPr>
                <a:defRPr/>
              </a:pPr>
              <a:t>02.02.2017</a:t>
            </a:fld>
            <a:endParaRPr lang="ru-RU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96F9577D-0895-4C47-9193-DCE149506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>
              <a:bevelB w="0" h="0"/>
              <a:contourClr>
                <a:srgbClr val="1C5C90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164770"/>
          </a:solidFill>
          <a:effectLst>
            <a:outerShdw blurRad="50800" dist="38100" dir="2700000" algn="tl" rotWithShape="0">
              <a:schemeClr val="bg1">
                <a:lumMod val="75000"/>
                <a:alpha val="40000"/>
              </a:schemeClr>
            </a:outerShdw>
          </a:effectLst>
          <a:latin typeface="+mj-lt"/>
          <a:ea typeface="+mj-ea"/>
          <a:cs typeface="Segoe UI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1C5C90"/>
          </a:solidFill>
          <a:latin typeface="+mn-lt"/>
          <a:ea typeface="+mn-ea"/>
          <a:cs typeface="Segoe UI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rgbClr val="1C5C90"/>
          </a:solidFill>
          <a:latin typeface="+mn-lt"/>
          <a:ea typeface="+mn-ea"/>
          <a:cs typeface="Segoe U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 kern="1200">
          <a:solidFill>
            <a:srgbClr val="1C5C90"/>
          </a:solidFill>
          <a:latin typeface="+mn-lt"/>
          <a:ea typeface="+mn-ea"/>
          <a:cs typeface="Segoe U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1C5C90"/>
          </a:solidFill>
          <a:latin typeface="+mn-lt"/>
          <a:ea typeface="+mn-ea"/>
          <a:cs typeface="Segoe U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000" kern="1200">
          <a:solidFill>
            <a:srgbClr val="1C5C90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339166" cy="5572164"/>
          </a:xfrm>
        </p:spPr>
        <p:txBody>
          <a:bodyPr/>
          <a:lstStyle/>
          <a:p>
            <a:pPr algn="ctr"/>
            <a: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</a:t>
            </a:r>
            <a: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ОБРАЗОВАТЕЛЬНОЙ  ОБЛАСТИ  </a:t>
            </a:r>
            <a:b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b="1" cap="all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«Физическое развитие» </a:t>
            </a:r>
            <a:r>
              <a:rPr lang="ru-RU" sz="44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9000" cmpd="sng">
                  <a:solidFill>
                    <a:srgbClr val="7C984A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СООТВЕТСТВИИ   С 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9544632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20150225_09150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4714908" cy="3074480"/>
          </a:xfrm>
        </p:spPr>
      </p:pic>
      <p:pic>
        <p:nvPicPr>
          <p:cNvPr id="10" name="Содержимое 9" descr="P221986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6248" y="3214686"/>
            <a:ext cx="4586294" cy="3439721"/>
          </a:xfrm>
        </p:spPr>
      </p:pic>
    </p:spTree>
    <p:extLst>
      <p:ext uri="{BB962C8B-B14F-4D97-AF65-F5344CB8AC3E}">
        <p14:creationId xmlns:p14="http://schemas.microsoft.com/office/powerpoint/2010/main" xmlns="" val="163373620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362216" cy="928694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МЫ- ВЕСЕЛЫЕ РЕБЯТА!</a:t>
            </a:r>
            <a:b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МЫ – РЕБЯТА-ДОШКОЛЯТА.</a:t>
            </a:r>
            <a:b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СПОРТОМ ЗАНИМАЕМСЯ,</a:t>
            </a:r>
            <a:b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БОЛЕЗНЯМИ НЕ ЗНАЕМСЯ</a:t>
            </a:r>
            <a:r>
              <a:rPr lang="ru-RU" sz="44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Содержимое 4" descr="тренажер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7224" y="1857364"/>
            <a:ext cx="3397870" cy="4525963"/>
          </a:xfrm>
        </p:spPr>
      </p:pic>
      <p:pic>
        <p:nvPicPr>
          <p:cNvPr id="6" name="Содержимое 5" descr="шарики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0628" y="1857364"/>
            <a:ext cx="3397870" cy="4525963"/>
          </a:xfr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лес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37561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647056" y="142852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ЛЕС, ЧУДЕСНЫЙ ЛЕС,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СКАЗОК И ЧУДЕС!</a:t>
            </a:r>
          </a:p>
        </p:txBody>
      </p:sp>
    </p:spTree>
    <p:extLst>
      <p:ext uri="{BB962C8B-B14F-4D97-AF65-F5344CB8AC3E}">
        <p14:creationId xmlns:p14="http://schemas.microsoft.com/office/powerpoint/2010/main" xmlns="" val="247425482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лес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7498080" cy="1214446"/>
          </a:xfrm>
        </p:spPr>
        <p:txBody>
          <a:bodyPr>
            <a:normAutofit fontScale="90000"/>
          </a:bodyPr>
          <a:lstStyle/>
          <a:p>
            <a:pPr algn="ctr" eaLnBrk="0" fontAlgn="base" hangingPunct="0">
              <a:spcAft>
                <a:spcPct val="0"/>
              </a:spcAft>
              <a:defRPr/>
            </a:pPr>
            <a:r>
              <a:rPr lang="ru-RU" sz="3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СКУЧАТЬ СЕГОДНЯ ВОСПРЕЩАЕТСЯ!</a:t>
            </a:r>
            <a:br>
              <a:rPr lang="ru-RU" sz="3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ПРАЗДНИК НАЧИНАЕТСЯ!</a:t>
            </a:r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Содержимое 4" descr="DSC069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85926"/>
            <a:ext cx="8504071" cy="4786346"/>
          </a:xfr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141127_0927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14290"/>
            <a:ext cx="4857784" cy="3643338"/>
          </a:xfrm>
        </p:spPr>
      </p:pic>
      <p:pic>
        <p:nvPicPr>
          <p:cNvPr id="6" name="Содержимое 5" descr="20141127_1008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71934" y="2928934"/>
            <a:ext cx="4783692" cy="3587769"/>
          </a:xfrm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4851" r="2751" b="10100"/>
          <a:stretch>
            <a:fillRect/>
          </a:stretch>
        </p:blipFill>
        <p:spPr bwMode="auto">
          <a:xfrm>
            <a:off x="214282" y="500042"/>
            <a:ext cx="8643966" cy="5883278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83953872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498080" cy="136815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100" b="1" kern="0" cap="all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двигательной активности </a:t>
            </a:r>
            <a:r>
              <a:rPr lang="ru-RU" sz="3200" kern="0" dirty="0">
                <a:solidFill>
                  <a:sysClr val="windowText" lastClr="000000"/>
                </a:solidFill>
                <a:effectLst/>
              </a:rPr>
              <a:t/>
            </a:r>
            <a:br>
              <a:rPr lang="ru-RU" sz="3200" kern="0" dirty="0">
                <a:solidFill>
                  <a:sysClr val="windowText" lastClr="000000"/>
                </a:solidFill>
                <a:effectLst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234" y="2143116"/>
            <a:ext cx="4191029" cy="3143272"/>
          </a:xfrm>
        </p:spPr>
      </p:pic>
      <p:pic>
        <p:nvPicPr>
          <p:cNvPr id="10" name="Содержимое 9" descr="20170202_08562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1000108"/>
            <a:ext cx="3203792" cy="5689935"/>
          </a:xfrm>
        </p:spPr>
      </p:pic>
    </p:spTree>
    <p:extLst>
      <p:ext uri="{BB962C8B-B14F-4D97-AF65-F5344CB8AC3E}">
        <p14:creationId xmlns:p14="http://schemas.microsoft.com/office/powerpoint/2010/main" xmlns="" val="148774682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20170202_08543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3286124"/>
            <a:ext cx="5819453" cy="3273443"/>
          </a:xfrm>
        </p:spPr>
      </p:pic>
      <p:pic>
        <p:nvPicPr>
          <p:cNvPr id="6" name="Содержимое 5" descr="петух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59126" y="214290"/>
            <a:ext cx="5269823" cy="2962970"/>
          </a:xfr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Комната двигательной активности «Кроха»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52" y="1500174"/>
            <a:ext cx="6572296" cy="4931374"/>
          </a:xfrm>
        </p:spPr>
      </p:pic>
    </p:spTree>
    <p:extLst>
      <p:ext uri="{BB962C8B-B14F-4D97-AF65-F5344CB8AC3E}">
        <p14:creationId xmlns:p14="http://schemas.microsoft.com/office/powerpoint/2010/main" xmlns="" val="42693496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5113" t="5251" r="4327" b="10101"/>
          <a:stretch>
            <a:fillRect/>
          </a:stretch>
        </p:blipFill>
        <p:spPr bwMode="auto">
          <a:xfrm>
            <a:off x="345373" y="285728"/>
            <a:ext cx="8623471" cy="635798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255588190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82FFFF">
                <a:tint val="45000"/>
                <a:satMod val="400000"/>
              </a:srgbClr>
            </a:duotone>
            <a:extLst/>
          </a:blip>
          <a:srcRect l="2750" t="5901" r="1962" b="11151"/>
          <a:stretch>
            <a:fillRect/>
          </a:stretch>
        </p:blipFill>
        <p:spPr bwMode="auto">
          <a:xfrm>
            <a:off x="285720" y="571480"/>
            <a:ext cx="8658611" cy="576284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43970167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6950" r="3539" b="10101"/>
          <a:stretch>
            <a:fillRect/>
          </a:stretch>
        </p:blipFill>
        <p:spPr bwMode="auto">
          <a:xfrm>
            <a:off x="285720" y="426106"/>
            <a:ext cx="8643998" cy="5911797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60067046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28662" y="785794"/>
            <a:ext cx="7498080" cy="230425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807055" y="2820675"/>
            <a:ext cx="3529890" cy="208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0158244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6300" r="3539" b="10101"/>
          <a:stretch>
            <a:fillRect/>
          </a:stretch>
        </p:blipFill>
        <p:spPr bwMode="auto">
          <a:xfrm>
            <a:off x="214282" y="214290"/>
            <a:ext cx="8678768" cy="64908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xmlns="" val="41176816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82FFFF">
                <a:tint val="45000"/>
                <a:satMod val="400000"/>
              </a:srgbClr>
            </a:duotone>
            <a:extLst/>
          </a:blip>
          <a:srcRect l="3539" t="5901" r="3539" b="11151"/>
          <a:stretch>
            <a:fillRect/>
          </a:stretch>
        </p:blipFill>
        <p:spPr bwMode="auto">
          <a:xfrm>
            <a:off x="285720" y="180810"/>
            <a:ext cx="8607455" cy="62719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16131077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ХОТИМ БЫТЬ СМЕЛЫМИ, ЛОВКИМИ, УМЕЛЫМИ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1714488"/>
            <a:ext cx="3529818" cy="470922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9389" y="2357430"/>
            <a:ext cx="4095779" cy="3071834"/>
          </a:xfrm>
        </p:spPr>
      </p:pic>
    </p:spTree>
    <p:extLst>
      <p:ext uri="{BB962C8B-B14F-4D97-AF65-F5344CB8AC3E}">
        <p14:creationId xmlns:p14="http://schemas.microsoft.com/office/powerpoint/2010/main" xmlns="" val="36402492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4849" r="2750" b="10101"/>
          <a:stretch>
            <a:fillRect/>
          </a:stretch>
        </p:blipFill>
        <p:spPr bwMode="auto">
          <a:xfrm>
            <a:off x="546101" y="188640"/>
            <a:ext cx="8346380" cy="626469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2301378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419116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КУЛЬТУРОЙ НА УЛИЦЕ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" name="Содержимое 8" descr="P20796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3914" y="2075945"/>
            <a:ext cx="3965171" cy="3574473"/>
          </a:xfrm>
        </p:spPr>
      </p:pic>
      <p:pic>
        <p:nvPicPr>
          <p:cNvPr id="18" name="Содержимое 17" descr="P20796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86379" y="1857364"/>
            <a:ext cx="3737677" cy="3148394"/>
          </a:xfrm>
        </p:spPr>
      </p:pic>
    </p:spTree>
    <p:extLst>
      <p:ext uri="{BB962C8B-B14F-4D97-AF65-F5344CB8AC3E}">
        <p14:creationId xmlns:p14="http://schemas.microsoft.com/office/powerpoint/2010/main" xmlns="" val="9805409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66FFFF">
                <a:tint val="45000"/>
                <a:satMod val="400000"/>
              </a:srgbClr>
            </a:duotone>
            <a:extLst/>
          </a:blip>
          <a:srcRect l="3539" t="4849" r="2750" b="10101"/>
          <a:stretch>
            <a:fillRect/>
          </a:stretch>
        </p:blipFill>
        <p:spPr bwMode="auto">
          <a:xfrm>
            <a:off x="214282" y="285728"/>
            <a:ext cx="8715404" cy="624029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75326980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82FFFF">
                <a:tint val="45000"/>
                <a:satMod val="400000"/>
              </a:srgbClr>
            </a:duotone>
            <a:extLst/>
          </a:blip>
          <a:srcRect l="2750" t="4849" r="2750" b="10101"/>
          <a:stretch>
            <a:fillRect/>
          </a:stretch>
        </p:blipFill>
        <p:spPr bwMode="auto">
          <a:xfrm>
            <a:off x="395536" y="260648"/>
            <a:ext cx="8568952" cy="626469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600668487"/>
      </p:ext>
    </p:extLst>
  </p:cSld>
  <p:clrMapOvr>
    <a:masterClrMapping/>
  </p:clrMapOvr>
  <p:transition spd="med"/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Оригинал Презентаци  на аттестацию Художитковой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S010362654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Грация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  <a:tile tx="0" ty="0" sx="80000" sy="85000" flip="none" algn="tl"/>
        </a:blipFill>
      </a:fillStyleLst>
      <a:lnStyleLst>
        <a:ln w="13175" cap="flat" cmpd="sng" algn="ctr">
          <a:solidFill>
            <a:schemeClr val="phClr">
              <a:alpha val="100000"/>
            </a:schemeClr>
          </a:solidFill>
          <a:prstDash val="solid"/>
        </a:ln>
        <a:ln w="19525" cap="flat" cmpd="sng" algn="ctr">
          <a:solidFill>
            <a:schemeClr val="phClr">
              <a:alpha val="100000"/>
            </a:schemeClr>
          </a:solidFill>
          <a:prstDash val="solid"/>
        </a:ln>
        <a:ln w="2635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95000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Оригинал Презентаци  на аттестацию Художитковой</Template>
  <TotalTime>163</TotalTime>
  <Words>41</Words>
  <Application>Microsoft Office PowerPoint</Application>
  <PresentationFormat>Экран (4:3)</PresentationFormat>
  <Paragraphs>10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Оригинал Презентаци  на аттестацию Художитковой</vt:lpstr>
      <vt:lpstr>1_Специальное оформление</vt:lpstr>
      <vt:lpstr>TS010362654</vt:lpstr>
      <vt:lpstr>РЕАЛИЗАЦИЯ ОБРАЗОВАТЕЛЬНОЙ  ОБЛАСТИ   «Физическое развитие»                В СООТВЕТСТВИИ   С  ФГОС</vt:lpstr>
      <vt:lpstr>Слайд 2</vt:lpstr>
      <vt:lpstr>Слайд 3</vt:lpstr>
      <vt:lpstr>Слайд 4</vt:lpstr>
      <vt:lpstr>ХОТИМ БЫТЬ СМЕЛЫМИ, ЛОВКИМИ, УМЕЛЫМИ</vt:lpstr>
      <vt:lpstr>Слайд 6</vt:lpstr>
      <vt:lpstr> ЗАНЯТИЯ ФИЗИЧЕСКОЙ КУЛЬТУРОЙ НА УЛИЦЕ </vt:lpstr>
      <vt:lpstr>Слайд 8</vt:lpstr>
      <vt:lpstr>Слайд 9</vt:lpstr>
      <vt:lpstr>Слайд 10</vt:lpstr>
      <vt:lpstr>МЫ- ВЕСЕЛЫЕ РЕБЯТА!  МЫ – РЕБЯТА-ДОШКОЛЯТА.  СПОРТОМ ЗАНИМАЕМСЯ,  С БОЛЕЗНЯМИ НЕ ЗНАЕМСЯ </vt:lpstr>
      <vt:lpstr>Слайд 12</vt:lpstr>
      <vt:lpstr>Слайд 13</vt:lpstr>
      <vt:lpstr>СКУЧАТЬ СЕГОДНЯ ВОСПРЕЩАЕТСЯ! НАШ ПРАЗДНИК НАЧИНАЕТСЯ! </vt:lpstr>
      <vt:lpstr>Слайд 15</vt:lpstr>
      <vt:lpstr>Слайд 16</vt:lpstr>
      <vt:lpstr>Центры двигательной активности  </vt:lpstr>
      <vt:lpstr>Слайд 18</vt:lpstr>
      <vt:lpstr>Комната двигательной активности «Кроха»</vt:lpstr>
      <vt:lpstr>Слайд 20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ОБРАЗОВАТЕЛЬНОЙ  ОБЛАСТИ   «Физическое развитие»                В СООТВЕТСТВИИ   С  ФГОС</dc:title>
  <dc:creator>1</dc:creator>
  <cp:lastModifiedBy>User</cp:lastModifiedBy>
  <cp:revision>19</cp:revision>
  <dcterms:created xsi:type="dcterms:W3CDTF">2016-02-15T18:12:38Z</dcterms:created>
  <dcterms:modified xsi:type="dcterms:W3CDTF">2017-02-02T14:13:43Z</dcterms:modified>
</cp:coreProperties>
</file>